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64" r:id="rId5"/>
    <p:sldId id="258" r:id="rId6"/>
    <p:sldId id="260" r:id="rId7"/>
    <p:sldId id="261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lt-LT" dirty="0" smtClean="0"/>
              <a:t>Gedminų mokyklos istorija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800600"/>
            <a:ext cx="5105400" cy="1371600"/>
          </a:xfrm>
        </p:spPr>
        <p:txBody>
          <a:bodyPr/>
          <a:lstStyle/>
          <a:p>
            <a:r>
              <a:rPr lang="lt-LT" dirty="0" smtClean="0"/>
              <a:t>Kūrė: Ugnė Lastauskaitė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43574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1974 m. rugsėjo 1-ąją buvo atidaryta 21 numeriu pažymėta vidurinė mokykla. </a:t>
            </a:r>
          </a:p>
          <a:p>
            <a:r>
              <a:rPr lang="lt-LT" dirty="0"/>
              <a:t>Mokyklos </a:t>
            </a:r>
            <a:r>
              <a:rPr lang="lt-LT" dirty="0" smtClean="0"/>
              <a:t>direktoriumi </a:t>
            </a:r>
            <a:r>
              <a:rPr lang="lt-LT" dirty="0"/>
              <a:t>tapo  Algimantas Tamelis.</a:t>
            </a:r>
          </a:p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341" y="3429000"/>
            <a:ext cx="4766109" cy="319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89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2133600"/>
            <a:ext cx="3505200" cy="2057400"/>
          </a:xfrm>
        </p:spPr>
        <p:txBody>
          <a:bodyPr/>
          <a:lstStyle/>
          <a:p>
            <a:pPr>
              <a:buNone/>
            </a:pPr>
            <a:r>
              <a:rPr lang="lt-LT" dirty="0" smtClean="0"/>
              <a:t>   </a:t>
            </a:r>
            <a:r>
              <a:rPr lang="lt-LT" dirty="0" smtClean="0"/>
              <a:t> </a:t>
            </a:r>
            <a:r>
              <a:rPr lang="lt-LT" dirty="0" smtClean="0"/>
              <a:t>1993 m. 21-oji vidurinė mokykla buvo pavadinta Gedminų vardu.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0400" y="290323"/>
            <a:ext cx="5943600" cy="656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58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lt-LT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Pirmąjį </a:t>
            </a:r>
            <a:r>
              <a:rPr lang="lt-LT" dirty="0"/>
              <a:t>mokyklos direktorių </a:t>
            </a:r>
            <a:r>
              <a:rPr lang="lt-LT" dirty="0" smtClean="0"/>
              <a:t>Algimantą Tamelį 1997 </a:t>
            </a:r>
            <a:r>
              <a:rPr lang="lt-LT" dirty="0"/>
              <a:t>m. pakeitė naujas vadovas – Aurelijus Liaudanskas.</a:t>
            </a:r>
          </a:p>
          <a:p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1"/>
            <a:ext cx="205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21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>
            <a:normAutofit/>
          </a:bodyPr>
          <a:lstStyle/>
          <a:p>
            <a:r>
              <a:rPr lang="lt-LT" sz="3200" dirty="0" smtClean="0"/>
              <a:t> Mokyklą </a:t>
            </a:r>
            <a:r>
              <a:rPr lang="lt-LT" sz="3200" dirty="0" smtClean="0"/>
              <a:t>baigė 25 dvyliktokų laidos</a:t>
            </a:r>
            <a:r>
              <a:rPr lang="lt-LT" sz="3200" dirty="0" smtClean="0"/>
              <a:t>.</a:t>
            </a:r>
          </a:p>
          <a:p>
            <a:pPr>
              <a:buNone/>
            </a:pPr>
            <a:endParaRPr lang="lt-LT" sz="3200" dirty="0" smtClean="0"/>
          </a:p>
          <a:p>
            <a:r>
              <a:rPr lang="lt-LT" sz="3200" dirty="0" smtClean="0"/>
              <a:t> 2001 </a:t>
            </a:r>
            <a:r>
              <a:rPr lang="lt-LT" sz="3200" dirty="0" smtClean="0"/>
              <a:t>m. mokykla tapo Gedminų pagrindine mokykla. 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xmlns="" val="15803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1" y="2362200"/>
            <a:ext cx="2895600" cy="3275120"/>
          </a:xfrm>
        </p:spPr>
        <p:txBody>
          <a:bodyPr>
            <a:normAutofit fontScale="92500" lnSpcReduction="20000"/>
          </a:bodyPr>
          <a:lstStyle/>
          <a:p>
            <a:r>
              <a:rPr lang="lt-LT" sz="4400" dirty="0"/>
              <a:t>Sukurti mokyklos simboliai, įvesta mokyklinė uniforma. </a:t>
            </a:r>
          </a:p>
          <a:p>
            <a:endParaRPr lang="lt-LT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267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50893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pPr algn="ctr"/>
            <a:r>
              <a:rPr lang="lt-LT" dirty="0" smtClean="0"/>
              <a:t>Mokyklos herbas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543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Mokyklos vėliava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500438" cy="51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622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AčiŪ </a:t>
            </a:r>
            <a:r>
              <a:rPr lang="lt-LT" dirty="0" smtClean="0"/>
              <a:t>už </a:t>
            </a:r>
            <a:r>
              <a:rPr lang="lt-LT" dirty="0" smtClean="0"/>
              <a:t>dėmesĮ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22" y="3733800"/>
            <a:ext cx="499317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766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86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Gedminų mokyklos istorija</vt:lpstr>
      <vt:lpstr>Slide 2</vt:lpstr>
      <vt:lpstr>Slide 3</vt:lpstr>
      <vt:lpstr>Slide 4</vt:lpstr>
      <vt:lpstr>Slide 5</vt:lpstr>
      <vt:lpstr>Slide 6</vt:lpstr>
      <vt:lpstr>Mokyklos herbas</vt:lpstr>
      <vt:lpstr>Mokyklos vėliava</vt:lpstr>
      <vt:lpstr>AčiŪ už dėmesĮ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NuBuck</dc:creator>
  <cp:lastModifiedBy>201</cp:lastModifiedBy>
  <cp:revision>14</cp:revision>
  <dcterms:created xsi:type="dcterms:W3CDTF">2006-08-16T00:00:00Z</dcterms:created>
  <dcterms:modified xsi:type="dcterms:W3CDTF">2014-05-08T18:56:20Z</dcterms:modified>
</cp:coreProperties>
</file>