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344" y="-3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FD626F-E05A-4550-A1D4-CA0A6E3CB135}"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14889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D626F-E05A-4550-A1D4-CA0A6E3CB135}"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212121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D626F-E05A-4550-A1D4-CA0A6E3CB135}"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395090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D626F-E05A-4550-A1D4-CA0A6E3CB135}"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271683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D626F-E05A-4550-A1D4-CA0A6E3CB135}"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267760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FD626F-E05A-4550-A1D4-CA0A6E3CB135}"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154015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FD626F-E05A-4550-A1D4-CA0A6E3CB135}"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97567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FD626F-E05A-4550-A1D4-CA0A6E3CB135}"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156312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D626F-E05A-4550-A1D4-CA0A6E3CB135}"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118271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D626F-E05A-4550-A1D4-CA0A6E3CB135}"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153386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D626F-E05A-4550-A1D4-CA0A6E3CB135}"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291191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D626F-E05A-4550-A1D4-CA0A6E3CB135}"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0B871-0D97-4FFC-A6B1-2815DB93D745}" type="slidenum">
              <a:rPr lang="en-US" smtClean="0"/>
              <a:pPr/>
              <a:t>‹#›</a:t>
            </a:fld>
            <a:endParaRPr lang="en-US"/>
          </a:p>
        </p:txBody>
      </p:sp>
    </p:spTree>
    <p:extLst>
      <p:ext uri="{BB962C8B-B14F-4D97-AF65-F5344CB8AC3E}">
        <p14:creationId xmlns:p14="http://schemas.microsoft.com/office/powerpoint/2010/main" xmlns="" val="325738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27709"/>
            <a:ext cx="9130145"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762000" y="762000"/>
            <a:ext cx="7772400" cy="1470025"/>
          </a:xfrm>
        </p:spPr>
        <p:txBody>
          <a:bodyPr/>
          <a:lstStyle/>
          <a:p>
            <a:r>
              <a:rPr lang="en-US" dirty="0" err="1" smtClean="0">
                <a:solidFill>
                  <a:srgbClr val="FFFF00"/>
                </a:solidFill>
              </a:rPr>
              <a:t>Kometos</a:t>
            </a:r>
            <a:r>
              <a:rPr lang="lt-LT" dirty="0" smtClean="0">
                <a:solidFill>
                  <a:srgbClr val="FFFF00"/>
                </a:solidFill>
              </a:rPr>
              <a:t>,</a:t>
            </a:r>
            <a:r>
              <a:rPr lang="en-US" dirty="0" smtClean="0">
                <a:solidFill>
                  <a:schemeClr val="accent6">
                    <a:lumMod val="50000"/>
                  </a:schemeClr>
                </a:solidFill>
              </a:rPr>
              <a:t> </a:t>
            </a:r>
            <a:r>
              <a:rPr lang="en-US" dirty="0" err="1" smtClean="0">
                <a:solidFill>
                  <a:srgbClr val="00B050"/>
                </a:solidFill>
              </a:rPr>
              <a:t>asteroidai</a:t>
            </a:r>
            <a:r>
              <a:rPr lang="lt-LT" dirty="0" smtClean="0">
                <a:solidFill>
                  <a:srgbClr val="00B050"/>
                </a:solidFill>
              </a:rPr>
              <a:t> </a:t>
            </a:r>
            <a:r>
              <a:rPr lang="lt-LT" dirty="0" smtClean="0">
                <a:solidFill>
                  <a:srgbClr val="FF0000"/>
                </a:solidFill>
              </a:rPr>
              <a:t>ir</a:t>
            </a:r>
            <a:r>
              <a:rPr lang="lt-LT" dirty="0" smtClean="0">
                <a:solidFill>
                  <a:srgbClr val="00B050"/>
                </a:solidFill>
              </a:rPr>
              <a:t> </a:t>
            </a:r>
            <a:r>
              <a:rPr lang="lt-LT" dirty="0" smtClean="0">
                <a:solidFill>
                  <a:srgbClr val="FF0000"/>
                </a:solidFill>
              </a:rPr>
              <a:t>meteorai</a:t>
            </a:r>
            <a:endParaRPr lang="en-US" dirty="0">
              <a:solidFill>
                <a:srgbClr val="FF0000"/>
              </a:solidFill>
            </a:endParaRPr>
          </a:p>
        </p:txBody>
      </p:sp>
      <p:sp>
        <p:nvSpPr>
          <p:cNvPr id="3" name="Subtitle 2"/>
          <p:cNvSpPr>
            <a:spLocks noGrp="1"/>
          </p:cNvSpPr>
          <p:nvPr>
            <p:ph type="subTitle" idx="1"/>
          </p:nvPr>
        </p:nvSpPr>
        <p:spPr>
          <a:xfrm>
            <a:off x="6858000" y="5631873"/>
            <a:ext cx="2286000" cy="1219200"/>
          </a:xfrm>
        </p:spPr>
        <p:txBody>
          <a:bodyPr>
            <a:normAutofit/>
          </a:bodyPr>
          <a:lstStyle/>
          <a:p>
            <a:r>
              <a:rPr lang="lt-LT" sz="1900" dirty="0" smtClean="0">
                <a:solidFill>
                  <a:srgbClr val="FFFF00"/>
                </a:solidFill>
              </a:rPr>
              <a:t>Kūrė Adomas Balčius</a:t>
            </a:r>
          </a:p>
          <a:p>
            <a:endParaRPr lang="lt-LT" dirty="0"/>
          </a:p>
          <a:p>
            <a:endParaRPr lang="en-US" dirty="0"/>
          </a:p>
        </p:txBody>
      </p:sp>
    </p:spTree>
    <p:extLst>
      <p:ext uri="{BB962C8B-B14F-4D97-AF65-F5344CB8AC3E}">
        <p14:creationId xmlns:p14="http://schemas.microsoft.com/office/powerpoint/2010/main" xmlns="" val="87961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685800" y="304800"/>
            <a:ext cx="7772400" cy="1470025"/>
          </a:xfrm>
        </p:spPr>
        <p:txBody>
          <a:bodyPr/>
          <a:lstStyle/>
          <a:p>
            <a:r>
              <a:rPr lang="en-US" dirty="0" err="1" smtClean="0">
                <a:solidFill>
                  <a:srgbClr val="FF0000"/>
                </a:solidFill>
              </a:rPr>
              <a:t>Kometos</a:t>
            </a:r>
            <a:r>
              <a:rPr lang="en-US" dirty="0" smtClean="0">
                <a:solidFill>
                  <a:srgbClr val="FF0000"/>
                </a:solidFill>
              </a:rPr>
              <a:t> </a:t>
            </a:r>
            <a:r>
              <a:rPr lang="en-US" dirty="0" err="1" smtClean="0">
                <a:solidFill>
                  <a:srgbClr val="FF0000"/>
                </a:solidFill>
              </a:rPr>
              <a:t>ir</a:t>
            </a:r>
            <a:r>
              <a:rPr lang="en-US" dirty="0" smtClean="0">
                <a:solidFill>
                  <a:srgbClr val="FF0000"/>
                </a:solidFill>
              </a:rPr>
              <a:t> </a:t>
            </a:r>
            <a:r>
              <a:rPr lang="en-US" dirty="0" err="1" smtClean="0">
                <a:solidFill>
                  <a:srgbClr val="FF0000"/>
                </a:solidFill>
              </a:rPr>
              <a:t>asteroidai</a:t>
            </a:r>
            <a:r>
              <a:rPr lang="en-US" dirty="0" smtClean="0"/>
              <a:t/>
            </a:r>
            <a:br>
              <a:rPr lang="en-US" dirty="0" smtClean="0"/>
            </a:br>
            <a:endParaRPr lang="en-US" dirty="0"/>
          </a:p>
        </p:txBody>
      </p:sp>
      <p:sp>
        <p:nvSpPr>
          <p:cNvPr id="3" name="Subtitle 2"/>
          <p:cNvSpPr>
            <a:spLocks noGrp="1"/>
          </p:cNvSpPr>
          <p:nvPr>
            <p:ph type="subTitle" idx="1"/>
          </p:nvPr>
        </p:nvSpPr>
        <p:spPr>
          <a:xfrm>
            <a:off x="304800" y="1143000"/>
            <a:ext cx="8610600" cy="2971800"/>
          </a:xfrm>
        </p:spPr>
        <p:txBody>
          <a:bodyPr>
            <a:normAutofit fontScale="70000" lnSpcReduction="20000"/>
          </a:bodyPr>
          <a:lstStyle/>
          <a:p>
            <a:r>
              <a:rPr lang="lt-LT" dirty="0" smtClean="0">
                <a:solidFill>
                  <a:srgbClr val="FF0000"/>
                </a:solidFill>
              </a:rPr>
              <a:t>Asteroidai paprastai turi prigradines orbitas. iki 2009 m gegužės 1 dienos, astronomai identifikavo vos 20 asteroidų, skriejančių retrogradinėm orbitom. Retrogradinę orbitą turintys asteroidai gali būti sudegusios kometos. Orto debesies kometos turi didesnę tikimybę, kad jos skries retrogradine orbita. Halio kometa skrieja aplink Saulę retrogradine orbita. Pirmas aptiktas objektas Koiperio juostoje, turintis retrogradinę orbitą yra 2008 KV42.Nykštukinė planeta Plutonas turi retrogradinį sukimąsi aplink savo ašį. Jo orbitos posvyris į ekliptiką yra maždaug 120 laipsnių</a:t>
            </a:r>
            <a:r>
              <a:rPr lang="en-US" dirty="0">
                <a:solidFill>
                  <a:srgbClr val="FF0000"/>
                </a:solidFill>
              </a:rPr>
              <a:t>.</a:t>
            </a:r>
          </a:p>
        </p:txBody>
      </p:sp>
    </p:spTree>
    <p:extLst>
      <p:ext uri="{BB962C8B-B14F-4D97-AF65-F5344CB8AC3E}">
        <p14:creationId xmlns:p14="http://schemas.microsoft.com/office/powerpoint/2010/main" xmlns="" val="3044731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762000" y="228601"/>
            <a:ext cx="7772400" cy="1219200"/>
          </a:xfrm>
        </p:spPr>
        <p:txBody>
          <a:bodyPr/>
          <a:lstStyle/>
          <a:p>
            <a:r>
              <a:rPr lang="lt-LT" dirty="0" smtClean="0">
                <a:solidFill>
                  <a:srgbClr val="FF0000"/>
                </a:solidFill>
              </a:rPr>
              <a:t>Meteorai</a:t>
            </a:r>
            <a:endParaRPr lang="en-US" dirty="0">
              <a:solidFill>
                <a:srgbClr val="FF0000"/>
              </a:solidFill>
            </a:endParaRPr>
          </a:p>
        </p:txBody>
      </p:sp>
      <p:sp>
        <p:nvSpPr>
          <p:cNvPr id="3" name="Subtitle 2"/>
          <p:cNvSpPr>
            <a:spLocks noGrp="1"/>
          </p:cNvSpPr>
          <p:nvPr>
            <p:ph type="subTitle" idx="1"/>
          </p:nvPr>
        </p:nvSpPr>
        <p:spPr>
          <a:xfrm>
            <a:off x="0" y="1295400"/>
            <a:ext cx="8991600" cy="3505200"/>
          </a:xfrm>
        </p:spPr>
        <p:txBody>
          <a:bodyPr>
            <a:noAutofit/>
          </a:bodyPr>
          <a:lstStyle/>
          <a:p>
            <a:r>
              <a:rPr lang="lt-LT" sz="2000" dirty="0" smtClean="0">
                <a:solidFill>
                  <a:srgbClr val="FF0000"/>
                </a:solidFill>
              </a:rPr>
              <a:t>Meteoras – į planetos, pvz., Žemės atmosferą 15-70 km/s greičiu įskriejusio meteoroido ir jo irimo produktų švytėjimas. Meteoroidas švyti todėl, kad, sąveikaudamas su atmosfera, įkaista, apsilydo ir sublimuoja. Plika akimi matomi meteorai iki 5-ojo ryškio. Šviesesnis negu nulinio ryškio meteoras vadinamas bolidu. Silpni plika akimi nematomi meteorai įsižiebia 140–160 km aukštyje, vidutinio ryškio matomi meteorai – 80-110 km aukštyje, lėti šviesūs meteorai – 60-80 km aukštyje. Jei meteoroido masė &lt;1 g, meteorai būna silpnesni negu 4-ojo ryškio, kelių g masės meteoroidai būna nulinio ryškio, 25-30 g masės meteoroidai būna minus 4-ojo ryškio.</a:t>
            </a:r>
            <a:endParaRPr lang="en-US" sz="2000" dirty="0">
              <a:solidFill>
                <a:srgbClr val="FF0000"/>
              </a:solidFill>
            </a:endParaRPr>
          </a:p>
        </p:txBody>
      </p:sp>
    </p:spTree>
    <p:extLst>
      <p:ext uri="{BB962C8B-B14F-4D97-AF65-F5344CB8AC3E}">
        <p14:creationId xmlns:p14="http://schemas.microsoft.com/office/powerpoint/2010/main" xmlns="" val="268900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685800" y="304800"/>
            <a:ext cx="7772400" cy="1466850"/>
          </a:xfrm>
        </p:spPr>
        <p:txBody>
          <a:bodyPr/>
          <a:lstStyle/>
          <a:p>
            <a:r>
              <a:rPr lang="lt-LT" dirty="0" smtClean="0">
                <a:solidFill>
                  <a:srgbClr val="FFFF00"/>
                </a:solidFill>
              </a:rPr>
              <a:t>Meteorų srautas</a:t>
            </a:r>
            <a:endParaRPr lang="en-US" dirty="0">
              <a:solidFill>
                <a:srgbClr val="FFFF00"/>
              </a:solidFill>
            </a:endParaRPr>
          </a:p>
        </p:txBody>
      </p:sp>
      <p:sp>
        <p:nvSpPr>
          <p:cNvPr id="3" name="Subtitle 2"/>
          <p:cNvSpPr>
            <a:spLocks noGrp="1"/>
          </p:cNvSpPr>
          <p:nvPr>
            <p:ph type="subTitle" idx="1"/>
          </p:nvPr>
        </p:nvSpPr>
        <p:spPr>
          <a:xfrm flipH="1" flipV="1">
            <a:off x="11887200" y="6797041"/>
            <a:ext cx="152401" cy="121918"/>
          </a:xfrm>
        </p:spPr>
        <p:txBody>
          <a:bodyPr>
            <a:normAutofit fontScale="25000" lnSpcReduction="20000"/>
          </a:bodyPr>
          <a:lstStyle/>
          <a:p>
            <a:endParaRPr lang="en-US" dirty="0"/>
          </a:p>
        </p:txBody>
      </p:sp>
    </p:spTree>
    <p:extLst>
      <p:ext uri="{BB962C8B-B14F-4D97-AF65-F5344CB8AC3E}">
        <p14:creationId xmlns:p14="http://schemas.microsoft.com/office/powerpoint/2010/main" xmlns="" val="220066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238"/>
            <a:ext cx="9143999" cy="68712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990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208</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Kometos, asteroidai ir meteorai</vt:lpstr>
      <vt:lpstr>Kometos ir asteroidai </vt:lpstr>
      <vt:lpstr>Meteorai</vt:lpstr>
      <vt:lpstr>Meteorų srautas</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Kometos ir asteroidai</dc:title>
  <dc:creator>rt</dc:creator>
  <cp:lastModifiedBy>201</cp:lastModifiedBy>
  <cp:revision>5</cp:revision>
  <dcterms:created xsi:type="dcterms:W3CDTF">2014-05-20T15:01:28Z</dcterms:created>
  <dcterms:modified xsi:type="dcterms:W3CDTF">2014-05-20T18:29:28Z</dcterms:modified>
</cp:coreProperties>
</file>