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Spustelėję redag. ruoš. pavad. stilių</a:t>
            </a:r>
            <a:endParaRPr lang="en-US"/>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en-US"/>
          </a:p>
        </p:txBody>
      </p:sp>
      <p:sp>
        <p:nvSpPr>
          <p:cNvPr id="4" name="Datos vietos rezervavimo ženklas 3"/>
          <p:cNvSpPr>
            <a:spLocks noGrp="1"/>
          </p:cNvSpPr>
          <p:nvPr>
            <p:ph type="dt" sz="half" idx="10"/>
          </p:nvPr>
        </p:nvSpPr>
        <p:spPr/>
        <p:txBody>
          <a:bodyPr/>
          <a:lstStyle/>
          <a:p>
            <a:fld id="{E98A54CF-3AF3-44C2-99C9-0FCE374C4BE7}" type="datetimeFigureOut">
              <a:rPr lang="en-US" smtClean="0"/>
              <a:pPr/>
              <a:t>5/26/2014</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7A75EF5A-4FE2-485D-A5A1-6AED1497D971}" type="slidenum">
              <a:rPr lang="en-US" smtClean="0"/>
              <a:pPr/>
              <a:t>‹#›</a:t>
            </a:fld>
            <a:endParaRPr lang="en-US"/>
          </a:p>
        </p:txBody>
      </p:sp>
    </p:spTree>
    <p:extLst>
      <p:ext uri="{BB962C8B-B14F-4D97-AF65-F5344CB8AC3E}">
        <p14:creationId xmlns:p14="http://schemas.microsoft.com/office/powerpoint/2010/main" xmlns="" val="1092202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os vietos rezervavimo ženklas 3"/>
          <p:cNvSpPr>
            <a:spLocks noGrp="1"/>
          </p:cNvSpPr>
          <p:nvPr>
            <p:ph type="dt" sz="half" idx="10"/>
          </p:nvPr>
        </p:nvSpPr>
        <p:spPr/>
        <p:txBody>
          <a:bodyPr/>
          <a:lstStyle/>
          <a:p>
            <a:fld id="{E98A54CF-3AF3-44C2-99C9-0FCE374C4BE7}" type="datetimeFigureOut">
              <a:rPr lang="en-US" smtClean="0"/>
              <a:pPr/>
              <a:t>5/26/2014</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7A75EF5A-4FE2-485D-A5A1-6AED1497D971}" type="slidenum">
              <a:rPr lang="en-US" smtClean="0"/>
              <a:pPr/>
              <a:t>‹#›</a:t>
            </a:fld>
            <a:endParaRPr lang="en-US"/>
          </a:p>
        </p:txBody>
      </p:sp>
    </p:spTree>
    <p:extLst>
      <p:ext uri="{BB962C8B-B14F-4D97-AF65-F5344CB8AC3E}">
        <p14:creationId xmlns:p14="http://schemas.microsoft.com/office/powerpoint/2010/main" xmlns="" val="117969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Spustelėję redag. ruoš. pavad. stilių</a:t>
            </a:r>
            <a:endParaRPr lang="en-US"/>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os vietos rezervavimo ženklas 3"/>
          <p:cNvSpPr>
            <a:spLocks noGrp="1"/>
          </p:cNvSpPr>
          <p:nvPr>
            <p:ph type="dt" sz="half" idx="10"/>
          </p:nvPr>
        </p:nvSpPr>
        <p:spPr/>
        <p:txBody>
          <a:bodyPr/>
          <a:lstStyle/>
          <a:p>
            <a:fld id="{E98A54CF-3AF3-44C2-99C9-0FCE374C4BE7}" type="datetimeFigureOut">
              <a:rPr lang="en-US" smtClean="0"/>
              <a:pPr/>
              <a:t>5/26/2014</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7A75EF5A-4FE2-485D-A5A1-6AED1497D971}" type="slidenum">
              <a:rPr lang="en-US" smtClean="0"/>
              <a:pPr/>
              <a:t>‹#›</a:t>
            </a:fld>
            <a:endParaRPr lang="en-US"/>
          </a:p>
        </p:txBody>
      </p:sp>
    </p:spTree>
    <p:extLst>
      <p:ext uri="{BB962C8B-B14F-4D97-AF65-F5344CB8AC3E}">
        <p14:creationId xmlns:p14="http://schemas.microsoft.com/office/powerpoint/2010/main" xmlns="" val="3857575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en-US"/>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os vietos rezervavimo ženklas 3"/>
          <p:cNvSpPr>
            <a:spLocks noGrp="1"/>
          </p:cNvSpPr>
          <p:nvPr>
            <p:ph type="dt" sz="half" idx="10"/>
          </p:nvPr>
        </p:nvSpPr>
        <p:spPr/>
        <p:txBody>
          <a:bodyPr/>
          <a:lstStyle/>
          <a:p>
            <a:fld id="{E98A54CF-3AF3-44C2-99C9-0FCE374C4BE7}" type="datetimeFigureOut">
              <a:rPr lang="en-US" smtClean="0"/>
              <a:pPr/>
              <a:t>5/26/2014</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7A75EF5A-4FE2-485D-A5A1-6AED1497D971}" type="slidenum">
              <a:rPr lang="en-US" smtClean="0"/>
              <a:pPr/>
              <a:t>‹#›</a:t>
            </a:fld>
            <a:endParaRPr lang="en-US"/>
          </a:p>
        </p:txBody>
      </p:sp>
    </p:spTree>
    <p:extLst>
      <p:ext uri="{BB962C8B-B14F-4D97-AF65-F5344CB8AC3E}">
        <p14:creationId xmlns:p14="http://schemas.microsoft.com/office/powerpoint/2010/main" xmlns="" val="251032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en-US"/>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E98A54CF-3AF3-44C2-99C9-0FCE374C4BE7}" type="datetimeFigureOut">
              <a:rPr lang="en-US" smtClean="0"/>
              <a:pPr/>
              <a:t>5/26/2014</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7A75EF5A-4FE2-485D-A5A1-6AED1497D971}" type="slidenum">
              <a:rPr lang="en-US" smtClean="0"/>
              <a:pPr/>
              <a:t>‹#›</a:t>
            </a:fld>
            <a:endParaRPr lang="en-US"/>
          </a:p>
        </p:txBody>
      </p:sp>
    </p:spTree>
    <p:extLst>
      <p:ext uri="{BB962C8B-B14F-4D97-AF65-F5344CB8AC3E}">
        <p14:creationId xmlns:p14="http://schemas.microsoft.com/office/powerpoint/2010/main" xmlns="" val="151374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en-US"/>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5" name="Datos vietos rezervavimo ženklas 4"/>
          <p:cNvSpPr>
            <a:spLocks noGrp="1"/>
          </p:cNvSpPr>
          <p:nvPr>
            <p:ph type="dt" sz="half" idx="10"/>
          </p:nvPr>
        </p:nvSpPr>
        <p:spPr/>
        <p:txBody>
          <a:bodyPr/>
          <a:lstStyle/>
          <a:p>
            <a:fld id="{E98A54CF-3AF3-44C2-99C9-0FCE374C4BE7}" type="datetimeFigureOut">
              <a:rPr lang="en-US" smtClean="0"/>
              <a:pPr/>
              <a:t>5/26/2014</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7A75EF5A-4FE2-485D-A5A1-6AED1497D971}" type="slidenum">
              <a:rPr lang="en-US" smtClean="0"/>
              <a:pPr/>
              <a:t>‹#›</a:t>
            </a:fld>
            <a:endParaRPr lang="en-US"/>
          </a:p>
        </p:txBody>
      </p:sp>
    </p:spTree>
    <p:extLst>
      <p:ext uri="{BB962C8B-B14F-4D97-AF65-F5344CB8AC3E}">
        <p14:creationId xmlns:p14="http://schemas.microsoft.com/office/powerpoint/2010/main" xmlns="" val="384565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en-US"/>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7" name="Datos vietos rezervavimo ženklas 6"/>
          <p:cNvSpPr>
            <a:spLocks noGrp="1"/>
          </p:cNvSpPr>
          <p:nvPr>
            <p:ph type="dt" sz="half" idx="10"/>
          </p:nvPr>
        </p:nvSpPr>
        <p:spPr/>
        <p:txBody>
          <a:bodyPr/>
          <a:lstStyle/>
          <a:p>
            <a:fld id="{E98A54CF-3AF3-44C2-99C9-0FCE374C4BE7}" type="datetimeFigureOut">
              <a:rPr lang="en-US" smtClean="0"/>
              <a:pPr/>
              <a:t>5/26/2014</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7A75EF5A-4FE2-485D-A5A1-6AED1497D971}" type="slidenum">
              <a:rPr lang="en-US" smtClean="0"/>
              <a:pPr/>
              <a:t>‹#›</a:t>
            </a:fld>
            <a:endParaRPr lang="en-US"/>
          </a:p>
        </p:txBody>
      </p:sp>
    </p:spTree>
    <p:extLst>
      <p:ext uri="{BB962C8B-B14F-4D97-AF65-F5344CB8AC3E}">
        <p14:creationId xmlns:p14="http://schemas.microsoft.com/office/powerpoint/2010/main" xmlns="" val="911430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en-US"/>
          </a:p>
        </p:txBody>
      </p:sp>
      <p:sp>
        <p:nvSpPr>
          <p:cNvPr id="3" name="Datos vietos rezervavimo ženklas 2"/>
          <p:cNvSpPr>
            <a:spLocks noGrp="1"/>
          </p:cNvSpPr>
          <p:nvPr>
            <p:ph type="dt" sz="half" idx="10"/>
          </p:nvPr>
        </p:nvSpPr>
        <p:spPr/>
        <p:txBody>
          <a:bodyPr/>
          <a:lstStyle/>
          <a:p>
            <a:fld id="{E98A54CF-3AF3-44C2-99C9-0FCE374C4BE7}" type="datetimeFigureOut">
              <a:rPr lang="en-US" smtClean="0"/>
              <a:pPr/>
              <a:t>5/26/2014</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7A75EF5A-4FE2-485D-A5A1-6AED1497D971}" type="slidenum">
              <a:rPr lang="en-US" smtClean="0"/>
              <a:pPr/>
              <a:t>‹#›</a:t>
            </a:fld>
            <a:endParaRPr lang="en-US"/>
          </a:p>
        </p:txBody>
      </p:sp>
    </p:spTree>
    <p:extLst>
      <p:ext uri="{BB962C8B-B14F-4D97-AF65-F5344CB8AC3E}">
        <p14:creationId xmlns:p14="http://schemas.microsoft.com/office/powerpoint/2010/main" xmlns="" val="949416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E98A54CF-3AF3-44C2-99C9-0FCE374C4BE7}" type="datetimeFigureOut">
              <a:rPr lang="en-US" smtClean="0"/>
              <a:pPr/>
              <a:t>5/26/2014</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7A75EF5A-4FE2-485D-A5A1-6AED1497D971}" type="slidenum">
              <a:rPr lang="en-US" smtClean="0"/>
              <a:pPr/>
              <a:t>‹#›</a:t>
            </a:fld>
            <a:endParaRPr lang="en-US"/>
          </a:p>
        </p:txBody>
      </p:sp>
    </p:spTree>
    <p:extLst>
      <p:ext uri="{BB962C8B-B14F-4D97-AF65-F5344CB8AC3E}">
        <p14:creationId xmlns:p14="http://schemas.microsoft.com/office/powerpoint/2010/main" xmlns="" val="1658495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en-US"/>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E98A54CF-3AF3-44C2-99C9-0FCE374C4BE7}" type="datetimeFigureOut">
              <a:rPr lang="en-US" smtClean="0"/>
              <a:pPr/>
              <a:t>5/26/2014</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7A75EF5A-4FE2-485D-A5A1-6AED1497D971}" type="slidenum">
              <a:rPr lang="en-US" smtClean="0"/>
              <a:pPr/>
              <a:t>‹#›</a:t>
            </a:fld>
            <a:endParaRPr lang="en-US"/>
          </a:p>
        </p:txBody>
      </p:sp>
    </p:spTree>
    <p:extLst>
      <p:ext uri="{BB962C8B-B14F-4D97-AF65-F5344CB8AC3E}">
        <p14:creationId xmlns:p14="http://schemas.microsoft.com/office/powerpoint/2010/main" xmlns="" val="2779254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en-US"/>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E98A54CF-3AF3-44C2-99C9-0FCE374C4BE7}" type="datetimeFigureOut">
              <a:rPr lang="en-US" smtClean="0"/>
              <a:pPr/>
              <a:t>5/26/2014</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7A75EF5A-4FE2-485D-A5A1-6AED1497D971}" type="slidenum">
              <a:rPr lang="en-US" smtClean="0"/>
              <a:pPr/>
              <a:t>‹#›</a:t>
            </a:fld>
            <a:endParaRPr lang="en-US"/>
          </a:p>
        </p:txBody>
      </p:sp>
    </p:spTree>
    <p:extLst>
      <p:ext uri="{BB962C8B-B14F-4D97-AF65-F5344CB8AC3E}">
        <p14:creationId xmlns:p14="http://schemas.microsoft.com/office/powerpoint/2010/main" xmlns="" val="3740602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smtClean="0"/>
              <a:t>Spustelėję redag. ruoš. pavad. stilių</a:t>
            </a:r>
            <a:endParaRPr lang="en-US"/>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A54CF-3AF3-44C2-99C9-0FCE374C4BE7}" type="datetimeFigureOut">
              <a:rPr lang="en-US" smtClean="0"/>
              <a:pPr/>
              <a:t>5/26/2014</a:t>
            </a:fld>
            <a:endParaRPr lang="en-US"/>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5EF5A-4FE2-485D-A5A1-6AED1497D971}" type="slidenum">
              <a:rPr lang="en-US" smtClean="0"/>
              <a:pPr/>
              <a:t>‹#›</a:t>
            </a:fld>
            <a:endParaRPr lang="en-US"/>
          </a:p>
        </p:txBody>
      </p:sp>
    </p:spTree>
    <p:extLst>
      <p:ext uri="{BB962C8B-B14F-4D97-AF65-F5344CB8AC3E}">
        <p14:creationId xmlns:p14="http://schemas.microsoft.com/office/powerpoint/2010/main" xmlns="" val="806651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nomalija.lt/wp-content/uploads/2011/08/come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Antraštė 1"/>
          <p:cNvSpPr>
            <a:spLocks noGrp="1"/>
          </p:cNvSpPr>
          <p:nvPr>
            <p:ph type="ctrTitle"/>
          </p:nvPr>
        </p:nvSpPr>
        <p:spPr>
          <a:xfrm>
            <a:off x="1676400" y="2209800"/>
            <a:ext cx="6248400" cy="2514600"/>
          </a:xfrm>
        </p:spPr>
        <p:txBody>
          <a:bodyPr/>
          <a:lstStyle/>
          <a:p>
            <a:r>
              <a:rPr lang="en-US" dirty="0" err="1" smtClean="0"/>
              <a:t>Kometa</a:t>
            </a:r>
            <a:endParaRPr lang="en-US" dirty="0"/>
          </a:p>
        </p:txBody>
      </p:sp>
      <p:sp>
        <p:nvSpPr>
          <p:cNvPr id="3" name="Antrinis pavadinimas 2"/>
          <p:cNvSpPr>
            <a:spLocks noGrp="1"/>
          </p:cNvSpPr>
          <p:nvPr>
            <p:ph type="subTitle" idx="1"/>
          </p:nvPr>
        </p:nvSpPr>
        <p:spPr>
          <a:xfrm>
            <a:off x="3124200" y="5791200"/>
            <a:ext cx="5943600" cy="914400"/>
          </a:xfrm>
        </p:spPr>
        <p:txBody>
          <a:bodyPr/>
          <a:lstStyle/>
          <a:p>
            <a:r>
              <a:rPr lang="en-US" dirty="0" smtClean="0"/>
              <a:t>K</a:t>
            </a:r>
            <a:r>
              <a:rPr lang="lt-LT" dirty="0" smtClean="0"/>
              <a:t>ūrė 4d kl. </a:t>
            </a:r>
            <a:r>
              <a:rPr lang="en-US" dirty="0" smtClean="0"/>
              <a:t>m</a:t>
            </a:r>
            <a:r>
              <a:rPr lang="lt-LT" dirty="0" smtClean="0"/>
              <a:t>ok</a:t>
            </a:r>
            <a:r>
              <a:rPr lang="lt-LT" dirty="0" smtClean="0"/>
              <a:t>. Kasparas </a:t>
            </a:r>
            <a:r>
              <a:rPr lang="lt-LT" dirty="0" err="1" smtClean="0"/>
              <a:t>Zdančius</a:t>
            </a:r>
            <a:endParaRPr lang="en-US" dirty="0"/>
          </a:p>
        </p:txBody>
      </p:sp>
    </p:spTree>
    <p:extLst>
      <p:ext uri="{BB962C8B-B14F-4D97-AF65-F5344CB8AC3E}">
        <p14:creationId xmlns:p14="http://schemas.microsoft.com/office/powerpoint/2010/main" xmlns="" val="2273354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Antraštė 1"/>
          <p:cNvSpPr>
            <a:spLocks noGrp="1"/>
          </p:cNvSpPr>
          <p:nvPr>
            <p:ph idx="1"/>
          </p:nvPr>
        </p:nvSpPr>
        <p:spPr>
          <a:xfrm>
            <a:off x="228600" y="304800"/>
            <a:ext cx="8686800" cy="4525963"/>
          </a:xfrm>
        </p:spPr>
        <p:txBody>
          <a:bodyPr>
            <a:normAutofit fontScale="92500" lnSpcReduction="10000"/>
          </a:bodyPr>
          <a:lstStyle/>
          <a:p>
            <a:pPr algn="ctr">
              <a:buNone/>
            </a:pPr>
            <a:r>
              <a:rPr lang="lt-LT" b="1" dirty="0" smtClean="0">
                <a:solidFill>
                  <a:srgbClr val="FFFF00"/>
                </a:solidFill>
              </a:rPr>
              <a:t>Kometa</a:t>
            </a:r>
            <a:r>
              <a:rPr lang="lt-LT" dirty="0" smtClean="0">
                <a:solidFill>
                  <a:srgbClr val="FFFF00"/>
                </a:solidFill>
              </a:rPr>
              <a:t> – mažas kosminis kūnas (</a:t>
            </a:r>
            <a:r>
              <a:rPr lang="lt-LT" b="1" dirty="0" err="1" smtClean="0">
                <a:solidFill>
                  <a:srgbClr val="FFFF00"/>
                </a:solidFill>
              </a:rPr>
              <a:t>kometoidas</a:t>
            </a:r>
            <a:r>
              <a:rPr lang="lt-LT" dirty="0" smtClean="0">
                <a:solidFill>
                  <a:srgbClr val="FFFF00"/>
                </a:solidFill>
              </a:rPr>
              <a:t>), skriejantis aplink Saulę ir bent kartais parodantis komą (kometos skraistę) arba uodegą dėl Saulės poveikio kometos branduoliui, kuris yra mažas kūnas sudarytas iš uolienos, dulkių ir ledo. Kometų orbita nuolat keičiasi: jų kilmė yra už Saulės sistemos ribų ir jos turi polinkį būti paveiktos pagrindinių planetų, kai prie jų priartėja. Vienos yra nukreipiamos į Saulę ir suyra, o kitos nubloškiamos už Saulės sistemos ribų visam laikui.</a:t>
            </a:r>
            <a:endParaRPr lang="en-US" dirty="0">
              <a:solidFill>
                <a:srgbClr val="FFFF00"/>
              </a:solidFill>
            </a:endParaRPr>
          </a:p>
        </p:txBody>
      </p:sp>
    </p:spTree>
    <p:extLst>
      <p:ext uri="{BB962C8B-B14F-4D97-AF65-F5344CB8AC3E}">
        <p14:creationId xmlns:p14="http://schemas.microsoft.com/office/powerpoint/2010/main" xmlns="" val="448693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Antraštė 1"/>
          <p:cNvSpPr>
            <a:spLocks noGrp="1"/>
          </p:cNvSpPr>
          <p:nvPr>
            <p:ph idx="1"/>
          </p:nvPr>
        </p:nvSpPr>
        <p:spPr>
          <a:xfrm>
            <a:off x="152400" y="304800"/>
            <a:ext cx="8763000" cy="4525963"/>
          </a:xfrm>
        </p:spPr>
        <p:txBody>
          <a:bodyPr/>
          <a:lstStyle/>
          <a:p>
            <a:pPr algn="ctr">
              <a:buNone/>
            </a:pPr>
            <a:r>
              <a:rPr lang="lt-LT" dirty="0" smtClean="0">
                <a:solidFill>
                  <a:srgbClr val="FFFF00"/>
                </a:solidFill>
              </a:rPr>
              <a:t>Mūsų – Saulės sistemoje – kometos turi ištįsusias elipsines orbitas, kurių afeliai yra už Plutono. Ten yra vadinamoji Koiperio–</a:t>
            </a:r>
            <a:r>
              <a:rPr lang="lt-LT" dirty="0" err="1" smtClean="0">
                <a:solidFill>
                  <a:srgbClr val="FFFF00"/>
                </a:solidFill>
              </a:rPr>
              <a:t>Edžvorto</a:t>
            </a:r>
            <a:r>
              <a:rPr lang="lt-LT" dirty="0" smtClean="0">
                <a:solidFill>
                  <a:srgbClr val="FFFF00"/>
                </a:solidFill>
              </a:rPr>
              <a:t> juosta, o jos </a:t>
            </a:r>
            <a:r>
              <a:rPr lang="lt-LT" dirty="0" err="1" smtClean="0">
                <a:solidFill>
                  <a:srgbClr val="FFFF00"/>
                </a:solidFill>
              </a:rPr>
              <a:t>kometoidai</a:t>
            </a:r>
            <a:r>
              <a:rPr lang="lt-LT" dirty="0" smtClean="0">
                <a:solidFill>
                  <a:srgbClr val="FFFF00"/>
                </a:solidFill>
              </a:rPr>
              <a:t> dar vadinami koiperoidais.</a:t>
            </a:r>
            <a:endParaRPr lang="en-US" dirty="0">
              <a:solidFill>
                <a:srgbClr val="FFFF00"/>
              </a:solidFill>
            </a:endParaRPr>
          </a:p>
        </p:txBody>
      </p:sp>
    </p:spTree>
    <p:extLst>
      <p:ext uri="{BB962C8B-B14F-4D97-AF65-F5344CB8AC3E}">
        <p14:creationId xmlns:p14="http://schemas.microsoft.com/office/powerpoint/2010/main" xmlns="" val="1739083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Antraštė 1"/>
          <p:cNvSpPr>
            <a:spLocks noGrp="1"/>
          </p:cNvSpPr>
          <p:nvPr>
            <p:ph idx="1"/>
          </p:nvPr>
        </p:nvSpPr>
        <p:spPr>
          <a:xfrm>
            <a:off x="152400" y="228600"/>
            <a:ext cx="8839200" cy="4525963"/>
          </a:xfrm>
        </p:spPr>
        <p:txBody>
          <a:bodyPr/>
          <a:lstStyle/>
          <a:p>
            <a:pPr algn="ctr">
              <a:buNone/>
            </a:pPr>
            <a:r>
              <a:rPr lang="lt-LT" dirty="0" smtClean="0">
                <a:solidFill>
                  <a:srgbClr val="FFFF00"/>
                </a:solidFill>
              </a:rPr>
              <a:t>Galva ir uodega susidaro tik kometai priartėjus prie Saulės, kai jos spinduliavimas garina branduolio ledą. Kometai tolstant nuo Saulės, šios dalys pamažu išnyksta. Uodegos ilgis gali būti net didesnis už Jupiterį. Uodegos yra dviejų rūšių - dujų (mėlynoji) ir dulkių (baltoji). Dažniausiai dujų uodegos yra tiesios, o dulkių - išlinkusios. Visos uodegos nutįsta į priešingą Saulei pusę.</a:t>
            </a:r>
            <a:endParaRPr lang="en-US" dirty="0">
              <a:solidFill>
                <a:srgbClr val="FFFF00"/>
              </a:solidFill>
            </a:endParaRPr>
          </a:p>
        </p:txBody>
      </p:sp>
    </p:spTree>
    <p:extLst>
      <p:ext uri="{BB962C8B-B14F-4D97-AF65-F5344CB8AC3E}">
        <p14:creationId xmlns:p14="http://schemas.microsoft.com/office/powerpoint/2010/main" xmlns="" val="2723424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urinio vietos rezervavimo ženklas 2"/>
          <p:cNvSpPr>
            <a:spLocks noGrp="1"/>
          </p:cNvSpPr>
          <p:nvPr>
            <p:ph idx="1"/>
          </p:nvPr>
        </p:nvSpPr>
        <p:spPr>
          <a:xfrm>
            <a:off x="457200" y="152400"/>
            <a:ext cx="8229600" cy="4525963"/>
          </a:xfrm>
        </p:spPr>
        <p:txBody>
          <a:bodyPr/>
          <a:lstStyle/>
          <a:p>
            <a:pPr algn="ctr">
              <a:buNone/>
            </a:pPr>
            <a:r>
              <a:rPr lang="lt-LT" dirty="0" smtClean="0">
                <a:solidFill>
                  <a:srgbClr val="FFFF00"/>
                </a:solidFill>
              </a:rPr>
              <a:t>Kometos uodega ne šviečia, o tik atspindi Saulės šviesą. Kometos dulkelėse gausu anglies ir silicio, o dujose yra daugiausia vandens garų. Išsklaidyti Saulės, jie sudaro dešimties milijonų kilometrų skersmens vandenilio debesis.</a:t>
            </a:r>
            <a:endParaRPr lang="en-US" dirty="0">
              <a:solidFill>
                <a:srgbClr val="FFFF00"/>
              </a:solidFill>
            </a:endParaRPr>
          </a:p>
        </p:txBody>
      </p:sp>
    </p:spTree>
    <p:extLst>
      <p:ext uri="{BB962C8B-B14F-4D97-AF65-F5344CB8AC3E}">
        <p14:creationId xmlns:p14="http://schemas.microsoft.com/office/powerpoint/2010/main" xmlns="" val="4084562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26" y="0"/>
            <a:ext cx="9137073"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Antraštė 1"/>
          <p:cNvSpPr>
            <a:spLocks noGrp="1"/>
          </p:cNvSpPr>
          <p:nvPr>
            <p:ph idx="1"/>
          </p:nvPr>
        </p:nvSpPr>
        <p:spPr>
          <a:xfrm>
            <a:off x="457200" y="228600"/>
            <a:ext cx="8229600" cy="4525963"/>
          </a:xfrm>
        </p:spPr>
        <p:txBody>
          <a:bodyPr/>
          <a:lstStyle/>
          <a:p>
            <a:pPr algn="ctr">
              <a:buNone/>
            </a:pPr>
            <a:r>
              <a:rPr lang="lt-LT" dirty="0" smtClean="0">
                <a:solidFill>
                  <a:srgbClr val="FFFF00"/>
                </a:solidFill>
                <a:effectLst/>
              </a:rPr>
              <a:t>Egzistuoja nedidelė tikimybė, kad </a:t>
            </a:r>
            <a:r>
              <a:rPr lang="lt-LT" dirty="0" err="1" smtClean="0">
                <a:solidFill>
                  <a:srgbClr val="FFFF00"/>
                </a:solidFill>
                <a:effectLst/>
              </a:rPr>
              <a:t>Siding</a:t>
            </a:r>
            <a:r>
              <a:rPr lang="lt-LT" dirty="0" smtClean="0">
                <a:solidFill>
                  <a:srgbClr val="FFFF00"/>
                </a:solidFill>
                <a:effectLst/>
              </a:rPr>
              <a:t> Springo kometa (2013 A1) 2014 m. rudenį gali susidurti su Marsu, patvirtino NASA mokslininkai.</a:t>
            </a:r>
            <a:endParaRPr lang="en-US" dirty="0">
              <a:solidFill>
                <a:srgbClr val="FFFF00"/>
              </a:solidFill>
            </a:endParaRPr>
          </a:p>
        </p:txBody>
      </p:sp>
    </p:spTree>
    <p:extLst>
      <p:ext uri="{BB962C8B-B14F-4D97-AF65-F5344CB8AC3E}">
        <p14:creationId xmlns:p14="http://schemas.microsoft.com/office/powerpoint/2010/main" xmlns="" val="2703710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609600" y="2057400"/>
            <a:ext cx="8229600" cy="4525963"/>
          </a:xfrm>
        </p:spPr>
        <p:txBody>
          <a:bodyPr>
            <a:normAutofit/>
          </a:bodyPr>
          <a:lstStyle/>
          <a:p>
            <a:pPr marL="0" indent="0">
              <a:buNone/>
            </a:pPr>
            <a:r>
              <a:rPr lang="lt-LT" sz="9600" dirty="0" smtClean="0"/>
              <a:t>Ačiū už dėmesį</a:t>
            </a:r>
            <a:r>
              <a:rPr lang="en-US" sz="9600" dirty="0" smtClean="0"/>
              <a:t>!</a:t>
            </a:r>
            <a:endParaRPr lang="en-US" sz="9600" dirty="0"/>
          </a:p>
        </p:txBody>
      </p:sp>
    </p:spTree>
    <p:extLst>
      <p:ext uri="{BB962C8B-B14F-4D97-AF65-F5344CB8AC3E}">
        <p14:creationId xmlns:p14="http://schemas.microsoft.com/office/powerpoint/2010/main" xmlns="" val="940401257"/>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260</Words>
  <Application>Microsoft Office PowerPoint</Application>
  <PresentationFormat>On-screen Show (4:3)</PresentationFormat>
  <Paragraphs>8</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tema</vt:lpstr>
      <vt:lpstr>Kometa</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Kometa</dc:title>
  <dc:creator>rt</dc:creator>
  <cp:lastModifiedBy>201</cp:lastModifiedBy>
  <cp:revision>3</cp:revision>
  <dcterms:created xsi:type="dcterms:W3CDTF">2014-05-25T07:19:47Z</dcterms:created>
  <dcterms:modified xsi:type="dcterms:W3CDTF">2014-05-26T12:07:44Z</dcterms:modified>
</cp:coreProperties>
</file>