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5" r:id="rId7"/>
    <p:sldId id="260" r:id="rId8"/>
    <p:sldId id="261" r:id="rId9"/>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13850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25853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364367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330864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145325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331652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2930917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220364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377553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2819971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9A4C6A66-1362-4F44-BE3E-E78A178916C8}" type="datetimeFigureOut">
              <a:rPr lang="lt-LT" smtClean="0"/>
              <a:pPr/>
              <a:t>2014.05.26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382291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C6A66-1362-4F44-BE3E-E78A178916C8}" type="datetimeFigureOut">
              <a:rPr lang="lt-LT" smtClean="0"/>
              <a:pPr/>
              <a:t>2014.05.26</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A558B-1B31-4B86-BCFC-301A7DE9044D}" type="slidenum">
              <a:rPr lang="lt-LT" smtClean="0"/>
              <a:pPr/>
              <a:t>‹#›</a:t>
            </a:fld>
            <a:endParaRPr lang="lt-LT"/>
          </a:p>
        </p:txBody>
      </p:sp>
    </p:spTree>
    <p:extLst>
      <p:ext uri="{BB962C8B-B14F-4D97-AF65-F5344CB8AC3E}">
        <p14:creationId xmlns:p14="http://schemas.microsoft.com/office/powerpoint/2010/main" xmlns="" val="2436136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1268761"/>
            <a:ext cx="8134672" cy="2952327"/>
          </a:xfrm>
        </p:spPr>
        <p:txBody>
          <a:bodyPr>
            <a:normAutofit/>
          </a:bodyPr>
          <a:lstStyle/>
          <a:p>
            <a:r>
              <a:rPr lang="lt-LT" sz="6600" dirty="0" smtClean="0"/>
              <a:t>Meteoritai</a:t>
            </a:r>
            <a:endParaRPr lang="lt-LT" sz="6600" dirty="0"/>
          </a:p>
        </p:txBody>
      </p:sp>
      <p:sp>
        <p:nvSpPr>
          <p:cNvPr id="3" name="Antrinis pavadinimas 2"/>
          <p:cNvSpPr>
            <a:spLocks noGrp="1"/>
          </p:cNvSpPr>
          <p:nvPr>
            <p:ph type="subTitle" idx="1"/>
          </p:nvPr>
        </p:nvSpPr>
        <p:spPr>
          <a:xfrm>
            <a:off x="2555776" y="6021288"/>
            <a:ext cx="6400800" cy="697632"/>
          </a:xfrm>
        </p:spPr>
        <p:txBody>
          <a:bodyPr>
            <a:normAutofit fontScale="85000" lnSpcReduction="10000"/>
          </a:bodyPr>
          <a:lstStyle/>
          <a:p>
            <a:r>
              <a:rPr lang="lt-LT" dirty="0" smtClean="0"/>
              <a:t>Darbą kūrė </a:t>
            </a:r>
            <a:r>
              <a:rPr lang="en-US" dirty="0" smtClean="0"/>
              <a:t>4d </a:t>
            </a:r>
            <a:r>
              <a:rPr lang="en-US" dirty="0" err="1" smtClean="0"/>
              <a:t>kl</a:t>
            </a:r>
            <a:r>
              <a:rPr lang="en-US" dirty="0" smtClean="0"/>
              <a:t>. </a:t>
            </a:r>
            <a:r>
              <a:rPr lang="en-US" dirty="0" err="1" smtClean="0"/>
              <a:t>mokinys</a:t>
            </a:r>
            <a:r>
              <a:rPr lang="en-US" dirty="0" smtClean="0"/>
              <a:t> </a:t>
            </a:r>
            <a:r>
              <a:rPr lang="lt-LT" dirty="0" smtClean="0"/>
              <a:t>Tadas </a:t>
            </a:r>
            <a:r>
              <a:rPr lang="lt-LT" dirty="0" smtClean="0"/>
              <a:t>Petrauskas</a:t>
            </a:r>
            <a:endParaRPr lang="lt-LT" dirty="0"/>
          </a:p>
        </p:txBody>
      </p:sp>
    </p:spTree>
    <p:extLst>
      <p:ext uri="{BB962C8B-B14F-4D97-AF65-F5344CB8AC3E}">
        <p14:creationId xmlns:p14="http://schemas.microsoft.com/office/powerpoint/2010/main" xmlns="" val="2658467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p:cNvSpPr>
            <a:spLocks noGrp="1"/>
          </p:cNvSpPr>
          <p:nvPr>
            <p:ph type="subTitle" idx="1"/>
          </p:nvPr>
        </p:nvSpPr>
        <p:spPr>
          <a:xfrm>
            <a:off x="395536" y="548680"/>
            <a:ext cx="8496944" cy="6120680"/>
          </a:xfrm>
        </p:spPr>
        <p:txBody>
          <a:bodyPr>
            <a:noAutofit/>
          </a:bodyPr>
          <a:lstStyle/>
          <a:p>
            <a:r>
              <a:rPr lang="lt-LT" sz="3600" dirty="0" smtClean="0">
                <a:solidFill>
                  <a:schemeClr val="tx1"/>
                </a:solidFill>
              </a:rPr>
              <a:t>Meteoritas – dangaus kūnas, nukritęs ant Žemės paviršiaus. Per visą Žemės istoriją meteoritai nuolatos krito ant žemės paviršiaus. Kai kurie šių kritimų buvo katastrofiški. Žuvo beveik visi gyvi organizmai. Kai kurie meteoritų kritimai nepadaro jokios žalos, nes didžioji jų masės dalis sudega atmosferoje. </a:t>
            </a:r>
            <a:endParaRPr lang="en-US" sz="3600" dirty="0" smtClean="0">
              <a:solidFill>
                <a:schemeClr val="tx1"/>
              </a:solidFill>
            </a:endParaRPr>
          </a:p>
          <a:p>
            <a:r>
              <a:rPr lang="lt-LT" sz="3600" dirty="0" smtClean="0">
                <a:solidFill>
                  <a:schemeClr val="tx1"/>
                </a:solidFill>
              </a:rPr>
              <a:t>Tik </a:t>
            </a:r>
            <a:r>
              <a:rPr lang="lt-LT" sz="3600" dirty="0" smtClean="0">
                <a:solidFill>
                  <a:schemeClr val="tx1"/>
                </a:solidFill>
              </a:rPr>
              <a:t>dideli meteoritai palieka susidūrimo žymes – kraterius (astroblemas). </a:t>
            </a:r>
            <a:endParaRPr lang="lt-LT" sz="3600" dirty="0">
              <a:solidFill>
                <a:schemeClr val="tx1"/>
              </a:solidFill>
            </a:endParaRPr>
          </a:p>
        </p:txBody>
      </p:sp>
    </p:spTree>
    <p:extLst>
      <p:ext uri="{BB962C8B-B14F-4D97-AF65-F5344CB8AC3E}">
        <p14:creationId xmlns:p14="http://schemas.microsoft.com/office/powerpoint/2010/main" xmlns="" val="611154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836712"/>
            <a:ext cx="8363272" cy="5400600"/>
          </a:xfrm>
        </p:spPr>
        <p:txBody>
          <a:bodyPr>
            <a:noAutofit/>
          </a:bodyPr>
          <a:lstStyle/>
          <a:p>
            <a:pPr algn="ctr">
              <a:buNone/>
            </a:pPr>
            <a:r>
              <a:rPr lang="lt-LT" sz="4400" dirty="0"/>
              <a:t>Didžiausias kada nors rastas meteoritas svėrė 60 tonų. Šis meteoritas yra Namibijoje, </a:t>
            </a:r>
            <a:r>
              <a:rPr lang="lt-LT" sz="4400" dirty="0" err="1"/>
              <a:t>Grootfonteino</a:t>
            </a:r>
            <a:r>
              <a:rPr lang="lt-LT" sz="4400" dirty="0"/>
              <a:t> miesto pakraštyje, pavadintas </a:t>
            </a:r>
            <a:r>
              <a:rPr lang="lt-LT" sz="4400" dirty="0" err="1"/>
              <a:t>Hoba</a:t>
            </a:r>
            <a:r>
              <a:rPr lang="lt-LT" sz="4400" dirty="0"/>
              <a:t> fermos, kurioje buvo rastas, vardu (</a:t>
            </a:r>
            <a:r>
              <a:rPr lang="lt-LT" sz="4400" dirty="0" err="1"/>
              <a:t>Hobos</a:t>
            </a:r>
            <a:r>
              <a:rPr lang="lt-LT" sz="4400" dirty="0"/>
              <a:t> meteoritas).</a:t>
            </a:r>
          </a:p>
        </p:txBody>
      </p:sp>
    </p:spTree>
    <p:extLst>
      <p:ext uri="{BB962C8B-B14F-4D97-AF65-F5344CB8AC3E}">
        <p14:creationId xmlns:p14="http://schemas.microsoft.com/office/powerpoint/2010/main" xmlns="" val="4145872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642" y="404664"/>
            <a:ext cx="8658716" cy="6048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99620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785786" y="0"/>
            <a:ext cx="7772400" cy="1052736"/>
          </a:xfrm>
        </p:spPr>
        <p:txBody>
          <a:bodyPr/>
          <a:lstStyle/>
          <a:p>
            <a:r>
              <a:rPr lang="lt-LT" dirty="0" smtClean="0"/>
              <a:t>Lietuvoje nukritę meteoritai</a:t>
            </a:r>
            <a:endParaRPr lang="lt-LT" dirty="0"/>
          </a:p>
        </p:txBody>
      </p:sp>
      <p:sp>
        <p:nvSpPr>
          <p:cNvPr id="3" name="Antrinis pavadinimas 2"/>
          <p:cNvSpPr>
            <a:spLocks noGrp="1"/>
          </p:cNvSpPr>
          <p:nvPr>
            <p:ph type="subTitle" idx="1"/>
          </p:nvPr>
        </p:nvSpPr>
        <p:spPr>
          <a:xfrm>
            <a:off x="285720" y="1052736"/>
            <a:ext cx="8501122" cy="5376660"/>
          </a:xfrm>
        </p:spPr>
        <p:txBody>
          <a:bodyPr>
            <a:normAutofit fontScale="25000" lnSpcReduction="20000"/>
          </a:bodyPr>
          <a:lstStyle/>
          <a:p>
            <a:endParaRPr lang="lt-LT" dirty="0" smtClean="0"/>
          </a:p>
          <a:p>
            <a:pPr algn="just">
              <a:buFont typeface="Arial" pitchFamily="34" charset="0"/>
              <a:buChar char="•"/>
            </a:pPr>
            <a:r>
              <a:rPr lang="en-US" sz="14400" dirty="0" smtClean="0">
                <a:solidFill>
                  <a:schemeClr val="tx1"/>
                </a:solidFill>
              </a:rPr>
              <a:t> </a:t>
            </a:r>
            <a:r>
              <a:rPr lang="lt-LT" sz="14400" dirty="0" smtClean="0">
                <a:solidFill>
                  <a:schemeClr val="tx1"/>
                </a:solidFill>
              </a:rPr>
              <a:t>Juodžių meteoritas nukrito 1877 m. Panevėžio apylinkėse. Šio meteorito pagrindinė dalies vieta nežinoma (atrodo, kad Lietuvoje jo pavyzdžių nėra).</a:t>
            </a:r>
            <a:endParaRPr lang="en-US" sz="14400" dirty="0" smtClean="0">
              <a:solidFill>
                <a:schemeClr val="tx1"/>
              </a:solidFill>
            </a:endParaRPr>
          </a:p>
          <a:p>
            <a:pPr algn="just">
              <a:buFont typeface="Arial" pitchFamily="34" charset="0"/>
              <a:buChar char="•"/>
            </a:pPr>
            <a:r>
              <a:rPr lang="en-US" sz="14400" dirty="0" smtClean="0">
                <a:solidFill>
                  <a:schemeClr val="tx1"/>
                </a:solidFill>
              </a:rPr>
              <a:t> </a:t>
            </a:r>
            <a:r>
              <a:rPr lang="lt-LT" sz="14400" dirty="0" smtClean="0">
                <a:solidFill>
                  <a:schemeClr val="tx1"/>
                </a:solidFill>
              </a:rPr>
              <a:t>Akmenės </a:t>
            </a:r>
            <a:r>
              <a:rPr lang="lt-LT" sz="14400" dirty="0" smtClean="0">
                <a:solidFill>
                  <a:schemeClr val="tx1"/>
                </a:solidFill>
              </a:rPr>
              <a:t>meteoritas nukrito 1908 m. gegužės 25 d. Akmenės apylinkėse. Svoris apie 1 kg, likimas nežinomas</a:t>
            </a:r>
            <a:r>
              <a:rPr lang="lt-LT" sz="14400" dirty="0" smtClean="0">
                <a:solidFill>
                  <a:schemeClr val="tx1"/>
                </a:solidFill>
              </a:rPr>
              <a:t>.</a:t>
            </a:r>
            <a:r>
              <a:rPr lang="en-US" sz="14400" dirty="0" smtClean="0">
                <a:solidFill>
                  <a:schemeClr val="tx1"/>
                </a:solidFill>
              </a:rPr>
              <a:t> </a:t>
            </a:r>
          </a:p>
          <a:p>
            <a:pPr algn="just">
              <a:buFont typeface="Arial" pitchFamily="34" charset="0"/>
              <a:buChar char="•"/>
            </a:pPr>
            <a:r>
              <a:rPr lang="en-US" sz="14400" dirty="0" smtClean="0">
                <a:solidFill>
                  <a:schemeClr val="tx1"/>
                </a:solidFill>
              </a:rPr>
              <a:t> </a:t>
            </a:r>
            <a:r>
              <a:rPr lang="lt-LT" sz="14400" dirty="0" smtClean="0">
                <a:solidFill>
                  <a:schemeClr val="tx1"/>
                </a:solidFill>
              </a:rPr>
              <a:t>Naujojo </a:t>
            </a:r>
            <a:r>
              <a:rPr lang="lt-LT" sz="14400" dirty="0" smtClean="0">
                <a:solidFill>
                  <a:schemeClr val="tx1"/>
                </a:solidFill>
              </a:rPr>
              <a:t>Projekto meteoritas nukrito 1908 m. Žemaitijoje. Buvo rastas 1 kg svorio gabalas. Šio meteorito buvimo vieta nežinoma. Tai įprastas </a:t>
            </a:r>
            <a:r>
              <a:rPr lang="lt-LT" sz="14400" dirty="0" err="1" smtClean="0">
                <a:solidFill>
                  <a:schemeClr val="tx1"/>
                </a:solidFill>
              </a:rPr>
              <a:t>chondritas</a:t>
            </a:r>
            <a:r>
              <a:rPr lang="lt-LT" sz="14400" dirty="0" smtClean="0">
                <a:solidFill>
                  <a:schemeClr val="tx1"/>
                </a:solidFill>
              </a:rPr>
              <a:t>.  </a:t>
            </a:r>
          </a:p>
          <a:p>
            <a:pPr algn="just"/>
            <a:r>
              <a:rPr lang="lt-LT" sz="10400" dirty="0" smtClean="0">
                <a:solidFill>
                  <a:schemeClr val="tx1"/>
                </a:solidFill>
              </a:rPr>
              <a:t>        	</a:t>
            </a:r>
            <a:endParaRPr lang="lt-LT" sz="10400" dirty="0">
              <a:solidFill>
                <a:schemeClr val="tx1"/>
              </a:solidFill>
            </a:endParaRPr>
          </a:p>
        </p:txBody>
      </p:sp>
    </p:spTree>
    <p:extLst>
      <p:ext uri="{BB962C8B-B14F-4D97-AF65-F5344CB8AC3E}">
        <p14:creationId xmlns:p14="http://schemas.microsoft.com/office/powerpoint/2010/main" xmlns="" val="827231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29600" cy="6000792"/>
          </a:xfrm>
        </p:spPr>
        <p:txBody>
          <a:bodyPr>
            <a:noAutofit/>
          </a:bodyPr>
          <a:lstStyle/>
          <a:p>
            <a:pPr algn="just"/>
            <a:r>
              <a:rPr lang="lt-LT" dirty="0" smtClean="0"/>
              <a:t>Žemaitkiemio meteoritas. Nukrito 1933 metais. Kritimą stebėjo daug žmonių. Buvo surasti 22 šio meteorito gabalai. Bendras meteorito svoris – 44,1 kg. Didžioji dalis saugoma Vilniaus universitete. Meteoritas priskirtas chondritų klasei. 	</a:t>
            </a:r>
            <a:endParaRPr lang="en-US" dirty="0" smtClean="0"/>
          </a:p>
          <a:p>
            <a:pPr algn="just"/>
            <a:r>
              <a:rPr lang="lt-LT" dirty="0" smtClean="0"/>
              <a:t>Andrioniškio </a:t>
            </a:r>
            <a:r>
              <a:rPr lang="lt-LT" dirty="0" smtClean="0"/>
              <a:t>meteoritas (arba Padvarninkų) – meteoritas, achondritas, labai retos eukritų klasės, nukritęs Anykščių rajono savivaldybės teritorijoje netoli Andrioniškio miestelio, Padvarninkų kaimo apylinkėse 1929 m. vasario 10 d.</a:t>
            </a:r>
            <a:endParaRPr lang="lt-L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57158" y="785794"/>
            <a:ext cx="8229600" cy="5554683"/>
          </a:xfrm>
        </p:spPr>
        <p:txBody>
          <a:bodyPr>
            <a:normAutofit/>
          </a:bodyPr>
          <a:lstStyle/>
          <a:p>
            <a:pPr algn="just">
              <a:buNone/>
            </a:pPr>
            <a:r>
              <a:rPr lang="en-US" dirty="0" smtClean="0"/>
              <a:t>       </a:t>
            </a:r>
            <a:r>
              <a:rPr lang="lt-LT" dirty="0" smtClean="0"/>
              <a:t>Krisdamas </a:t>
            </a:r>
            <a:r>
              <a:rPr lang="lt-LT" dirty="0"/>
              <a:t>ant Žemės paviršiaus meteoritas pasiekia mažiausiai 11,6 km/s greitį. Energija, išsiskyrusi susidūrus meteoritui su Žemės paviršiumi, prilygsta atominės bombos sprogimui. Jei krintančio kūno masė viršija 1000 tonų, žemės atmosfera mažai pristabdo krintantį kūną. Bet kai kurie meteoritai, kaip </a:t>
            </a:r>
            <a:r>
              <a:rPr lang="lt-LT" dirty="0" smtClean="0"/>
              <a:t>pvz. </a:t>
            </a:r>
            <a:r>
              <a:rPr lang="lt-LT" dirty="0" err="1"/>
              <a:t>chondritai</a:t>
            </a:r>
            <a:r>
              <a:rPr lang="lt-LT" dirty="0"/>
              <a:t>, dėl slėgio ir aukštos temperatūros, atsiradusios dėl trinties, gali suskilti į mažesnius gabalėlius.</a:t>
            </a:r>
          </a:p>
        </p:txBody>
      </p:sp>
    </p:spTree>
    <p:extLst>
      <p:ext uri="{BB962C8B-B14F-4D97-AF65-F5344CB8AC3E}">
        <p14:creationId xmlns:p14="http://schemas.microsoft.com/office/powerpoint/2010/main" xmlns="" val="1284112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7066" y="2259801"/>
            <a:ext cx="5904656" cy="1200329"/>
          </a:xfrm>
          <a:prstGeom prst="rect">
            <a:avLst/>
          </a:prstGeom>
          <a:solidFill>
            <a:schemeClr val="accent1">
              <a:lumMod val="40000"/>
              <a:lumOff val="60000"/>
            </a:schemeClr>
          </a:solidFill>
          <a:ln>
            <a:solidFill>
              <a:srgbClr val="00B0F0"/>
            </a:solidFill>
          </a:ln>
          <a:effectLst>
            <a:glow rad="228600">
              <a:schemeClr val="accent5">
                <a:satMod val="175000"/>
                <a:alpha val="40000"/>
              </a:schemeClr>
            </a:glow>
            <a:outerShdw blurRad="50800" dist="38100" algn="l" rotWithShape="0">
              <a:prstClr val="black">
                <a:alpha val="40000"/>
              </a:prstClr>
            </a:outerShdw>
            <a:reflection blurRad="6350" stA="50000" endA="300" endPos="55000" dir="5400000" sy="-100000" algn="bl" rotWithShape="0"/>
            <a:softEdge rad="317500"/>
          </a:effectLst>
          <a:scene3d>
            <a:camera prst="perspectiveRelaxed"/>
            <a:lightRig rig="threePt" dir="t"/>
          </a:scene3d>
          <a:sp3d>
            <a:bevelT prst="angle"/>
          </a:sp3d>
        </p:spPr>
        <p:txBody>
          <a:bodyPr wrap="square" rtlCol="0">
            <a:spAutoFit/>
          </a:bodyPr>
          <a:lstStyle/>
          <a:p>
            <a:r>
              <a:rPr lang="lt-LT" sz="7200" dirty="0" smtClean="0"/>
              <a:t>Ačiū už dėmesį</a:t>
            </a:r>
            <a:endParaRPr lang="lt-LT" sz="7200" dirty="0"/>
          </a:p>
        </p:txBody>
      </p:sp>
    </p:spTree>
    <p:extLst>
      <p:ext uri="{BB962C8B-B14F-4D97-AF65-F5344CB8AC3E}">
        <p14:creationId xmlns:p14="http://schemas.microsoft.com/office/powerpoint/2010/main" xmlns="" val="2408707773"/>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286</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tema</vt:lpstr>
      <vt:lpstr>Meteoritai</vt:lpstr>
      <vt:lpstr>Slide 2</vt:lpstr>
      <vt:lpstr>Slide 3</vt:lpstr>
      <vt:lpstr>Slide 4</vt:lpstr>
      <vt:lpstr>Lietuvoje nukritę meteoritai</vt:lpstr>
      <vt:lpstr>Slide 6</vt:lpstr>
      <vt:lpstr>Slide 7</vt:lpstr>
      <vt:lpstr>Slide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Meteorai, meteoritai</dc:title>
  <dc:creator>Milda Petrauskienė</dc:creator>
  <cp:lastModifiedBy>201</cp:lastModifiedBy>
  <cp:revision>8</cp:revision>
  <dcterms:created xsi:type="dcterms:W3CDTF">2014-05-21T16:54:33Z</dcterms:created>
  <dcterms:modified xsi:type="dcterms:W3CDTF">2014-05-26T12:22:59Z</dcterms:modified>
</cp:coreProperties>
</file>